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3" r:id="rId2"/>
    <p:sldId id="274" r:id="rId3"/>
    <p:sldId id="276" r:id="rId4"/>
    <p:sldId id="278" r:id="rId5"/>
    <p:sldId id="259" r:id="rId6"/>
    <p:sldId id="257" r:id="rId7"/>
    <p:sldId id="258" r:id="rId8"/>
    <p:sldId id="260" r:id="rId9"/>
    <p:sldId id="261" r:id="rId10"/>
    <p:sldId id="262" r:id="rId11"/>
    <p:sldId id="263" r:id="rId12"/>
    <p:sldId id="264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9" r:id="rId21"/>
    <p:sldId id="290" r:id="rId22"/>
    <p:sldId id="291" r:id="rId23"/>
    <p:sldId id="288" r:id="rId24"/>
    <p:sldId id="292" r:id="rId25"/>
    <p:sldId id="265" r:id="rId26"/>
    <p:sldId id="266" r:id="rId27"/>
    <p:sldId id="267" r:id="rId28"/>
    <p:sldId id="268" r:id="rId29"/>
    <p:sldId id="269" r:id="rId30"/>
    <p:sldId id="270" r:id="rId31"/>
    <p:sldId id="28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67F0A-DA76-48C4-B9F8-150E3D4DBA9F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020E9-9169-4066-B530-362977281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020E9-9169-4066-B530-362977281E3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01DD-3931-4AE6-AA1A-EAFDDF7B5A42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1F84-E1CD-4A13-B905-BF1CAF484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01DD-3931-4AE6-AA1A-EAFDDF7B5A42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1F84-E1CD-4A13-B905-BF1CAF484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01DD-3931-4AE6-AA1A-EAFDDF7B5A42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1F84-E1CD-4A13-B905-BF1CAF484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01DD-3931-4AE6-AA1A-EAFDDF7B5A42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1F84-E1CD-4A13-B905-BF1CAF484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01DD-3931-4AE6-AA1A-EAFDDF7B5A42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1F84-E1CD-4A13-B905-BF1CAF484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01DD-3931-4AE6-AA1A-EAFDDF7B5A42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1F84-E1CD-4A13-B905-BF1CAF484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01DD-3931-4AE6-AA1A-EAFDDF7B5A42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1F84-E1CD-4A13-B905-BF1CAF484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01DD-3931-4AE6-AA1A-EAFDDF7B5A42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1F84-E1CD-4A13-B905-BF1CAF484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01DD-3931-4AE6-AA1A-EAFDDF7B5A42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1F84-E1CD-4A13-B905-BF1CAF484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01DD-3931-4AE6-AA1A-EAFDDF7B5A42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1F84-E1CD-4A13-B905-BF1CAF484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01DD-3931-4AE6-AA1A-EAFDDF7B5A42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1F84-E1CD-4A13-B905-BF1CAF484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701DD-3931-4AE6-AA1A-EAFDDF7B5A42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31F84-E1CD-4A13-B905-BF1CAF484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SHOP.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C:\Users\Owner\Pictures\FISH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83058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zh-TW" altLang="en-US" sz="2000" dirty="0" smtClean="0"/>
              <a:t>加入購物車</a:t>
            </a:r>
            <a:r>
              <a:rPr lang="en-US" altLang="zh-TW" sz="2000" dirty="0" smtClean="0"/>
              <a:t>.</a:t>
            </a:r>
            <a:endParaRPr lang="en-US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838200"/>
            <a:ext cx="8046156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購物車內容</a:t>
            </a:r>
            <a:r>
              <a:rPr lang="en-US" altLang="zh-TW" sz="2000" dirty="0" smtClean="0"/>
              <a:t>.</a:t>
            </a:r>
            <a:endParaRPr lang="en-US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762000"/>
            <a:ext cx="8046156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zh-TW" altLang="en-US" sz="2000" dirty="0" smtClean="0"/>
              <a:t>留灠</a:t>
            </a:r>
            <a:r>
              <a:rPr lang="en-US" altLang="zh-TW" sz="2000" dirty="0" smtClean="0"/>
              <a:t>/</a:t>
            </a:r>
            <a:r>
              <a:rPr lang="zh-TW" altLang="en-US" sz="2000" dirty="0" smtClean="0"/>
              <a:t>修改 購物車</a:t>
            </a:r>
            <a:r>
              <a:rPr lang="en-US" altLang="zh-TW" sz="2000" dirty="0" smtClean="0"/>
              <a:t>.</a:t>
            </a:r>
            <a:endParaRPr lang="en-US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990600"/>
            <a:ext cx="8046156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結帳</a:t>
            </a:r>
            <a:r>
              <a:rPr lang="en-US" altLang="zh-TW" sz="2000" dirty="0" smtClean="0"/>
              <a:t>.</a:t>
            </a:r>
            <a:r>
              <a:rPr lang="zh-TW" altLang="en-US" sz="2000" dirty="0" smtClean="0"/>
              <a:t> 郵寄資訊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 同意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 確認</a:t>
            </a:r>
            <a:r>
              <a:rPr lang="en-US" altLang="zh-TW" sz="2000" dirty="0" smtClean="0"/>
              <a:t>.</a:t>
            </a:r>
            <a:endParaRPr lang="en-US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914400"/>
            <a:ext cx="8046156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選擇</a:t>
            </a:r>
            <a:r>
              <a:rPr lang="en-US" altLang="zh-TW" sz="2000" dirty="0" smtClean="0"/>
              <a:t>:</a:t>
            </a:r>
            <a:r>
              <a:rPr lang="zh-TW" altLang="en-US" sz="2000" dirty="0" smtClean="0"/>
              <a:t>郵寄方式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 再確認</a:t>
            </a:r>
            <a:r>
              <a:rPr lang="en-US" altLang="zh-TW" sz="2000" dirty="0" smtClean="0"/>
              <a:t>”</a:t>
            </a:r>
            <a:r>
              <a:rPr lang="zh-TW" altLang="en-US" sz="2000" dirty="0" smtClean="0"/>
              <a:t> 郵寄資訊</a:t>
            </a:r>
            <a:r>
              <a:rPr lang="en-US" altLang="zh-TW" sz="2000" dirty="0" smtClean="0"/>
              <a:t>.”</a:t>
            </a:r>
            <a:endParaRPr lang="en-US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838200"/>
            <a:ext cx="8046156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確認帳單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 申請折扣優惠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 付款方式</a:t>
            </a:r>
            <a:r>
              <a:rPr lang="en-US" altLang="zh-TW" sz="2000" dirty="0" smtClean="0">
                <a:sym typeface="Wingdings" pitchFamily="2" charset="2"/>
              </a:rPr>
              <a:t>:(1)</a:t>
            </a:r>
            <a:r>
              <a:rPr lang="zh-TW" altLang="en-US" sz="2000" dirty="0" smtClean="0">
                <a:sym typeface="Wingdings" pitchFamily="2" charset="2"/>
              </a:rPr>
              <a:t> 信用卡 </a:t>
            </a:r>
            <a:r>
              <a:rPr lang="en-US" altLang="zh-TW" sz="2000" dirty="0" smtClean="0">
                <a:sym typeface="Wingdings" pitchFamily="2" charset="2"/>
              </a:rPr>
              <a:t>(2)Draft </a:t>
            </a:r>
            <a:r>
              <a:rPr lang="zh-TW" altLang="en-US" sz="2000" dirty="0" smtClean="0">
                <a:sym typeface="Wingdings" pitchFamily="2" charset="2"/>
              </a:rPr>
              <a:t>夲票 </a:t>
            </a:r>
            <a:r>
              <a:rPr lang="en-US" altLang="zh-TW" sz="2000" dirty="0" smtClean="0">
                <a:sym typeface="Wingdings" pitchFamily="2" charset="2"/>
              </a:rPr>
              <a:t>(3)Wire</a:t>
            </a:r>
            <a:r>
              <a:rPr lang="zh-TW" altLang="en-US" sz="2000" dirty="0" smtClean="0">
                <a:sym typeface="Wingdings" pitchFamily="2" charset="2"/>
              </a:rPr>
              <a:t>匯款 </a:t>
            </a:r>
            <a:r>
              <a:rPr lang="en-US" altLang="zh-TW" sz="2000" dirty="0" smtClean="0">
                <a:sym typeface="Wingdings" pitchFamily="2" charset="2"/>
              </a:rPr>
              <a:t>(4) </a:t>
            </a:r>
            <a:r>
              <a:rPr lang="zh-TW" altLang="en-US" sz="2000" dirty="0" smtClean="0">
                <a:sym typeface="Wingdings" pitchFamily="2" charset="2"/>
              </a:rPr>
              <a:t>電子錢包</a:t>
            </a:r>
            <a:r>
              <a:rPr lang="en-US" altLang="zh-TW" sz="2000" dirty="0" smtClean="0">
                <a:sym typeface="Wingdings" pitchFamily="2" charset="2"/>
              </a:rPr>
              <a:t>(</a:t>
            </a:r>
            <a:r>
              <a:rPr lang="zh-TW" altLang="en-US" sz="2000" dirty="0" smtClean="0">
                <a:sym typeface="Wingdings" pitchFamily="2" charset="2"/>
              </a:rPr>
              <a:t>自己帳户支出</a:t>
            </a:r>
            <a:r>
              <a:rPr lang="en-US" altLang="zh-TW" sz="2000" dirty="0" smtClean="0">
                <a:sym typeface="Wingdings" pitchFamily="2" charset="2"/>
              </a:rPr>
              <a:t>)</a:t>
            </a:r>
            <a:r>
              <a:rPr lang="zh-TW" altLang="en-US" sz="2000" dirty="0" smtClean="0">
                <a:sym typeface="Wingdings" pitchFamily="2" charset="2"/>
              </a:rPr>
              <a:t> </a:t>
            </a:r>
            <a:r>
              <a:rPr lang="en-US" altLang="zh-TW" sz="2000" dirty="0" smtClean="0">
                <a:sym typeface="Wingdings" pitchFamily="2" charset="2"/>
              </a:rPr>
              <a:t>(5)</a:t>
            </a:r>
            <a:r>
              <a:rPr lang="zh-TW" altLang="en-US" sz="2000" dirty="0" smtClean="0">
                <a:sym typeface="Wingdings" pitchFamily="2" charset="2"/>
              </a:rPr>
              <a:t> 入會代幣</a:t>
            </a:r>
            <a:r>
              <a:rPr lang="en-US" altLang="zh-TW" sz="2000" dirty="0" smtClean="0">
                <a:sym typeface="Wingdings" pitchFamily="2" charset="2"/>
              </a:rPr>
              <a:t>(</a:t>
            </a:r>
            <a:r>
              <a:rPr lang="zh-TW" altLang="en-US" sz="2000" dirty="0" smtClean="0">
                <a:sym typeface="Wingdings" pitchFamily="2" charset="2"/>
              </a:rPr>
              <a:t>別人帳户帮忙支出</a:t>
            </a:r>
            <a:r>
              <a:rPr lang="en-US" altLang="zh-TW" sz="2000" dirty="0" smtClean="0">
                <a:sym typeface="Wingdings" pitchFamily="2" charset="2"/>
              </a:rPr>
              <a:t>).</a:t>
            </a:r>
            <a:endParaRPr lang="en-US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066800"/>
            <a:ext cx="8046156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選擇</a:t>
            </a:r>
            <a:r>
              <a:rPr lang="en-US" altLang="zh-TW" sz="2000" dirty="0" smtClean="0"/>
              <a:t>: </a:t>
            </a:r>
            <a:r>
              <a:rPr lang="zh-TW" altLang="en-US" sz="2000" dirty="0" smtClean="0"/>
              <a:t>電子錢包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自己付款</a:t>
            </a:r>
            <a:r>
              <a:rPr lang="en-US" altLang="zh-TW" sz="2000" dirty="0" smtClean="0"/>
              <a:t>). </a:t>
            </a:r>
            <a:r>
              <a:rPr lang="zh-TW" altLang="en-US" sz="2000" dirty="0" smtClean="0"/>
              <a:t>確認</a:t>
            </a:r>
            <a:r>
              <a:rPr lang="en-US" altLang="zh-TW" sz="2000" dirty="0" smtClean="0"/>
              <a:t>.</a:t>
            </a:r>
            <a:endParaRPr lang="en-US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838200"/>
            <a:ext cx="8046156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確認支付金額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 點選</a:t>
            </a:r>
            <a:r>
              <a:rPr lang="en-US" altLang="zh-TW" sz="2000" dirty="0" smtClean="0"/>
              <a:t>”</a:t>
            </a:r>
            <a:r>
              <a:rPr lang="zh-TW" altLang="en-US" sz="2000" dirty="0" smtClean="0"/>
              <a:t> 繼續</a:t>
            </a:r>
            <a:r>
              <a:rPr lang="en-US" altLang="zh-TW" sz="2000" dirty="0" smtClean="0"/>
              <a:t>”</a:t>
            </a:r>
            <a:r>
              <a:rPr lang="zh-TW" altLang="en-US" sz="2000" dirty="0" smtClean="0"/>
              <a:t> 完成訂單訂購程序</a:t>
            </a:r>
            <a:r>
              <a:rPr lang="en-US" altLang="zh-TW" sz="2000" dirty="0" smtClean="0"/>
              <a:t>.</a:t>
            </a:r>
            <a:endParaRPr lang="en-US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914400"/>
            <a:ext cx="804615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zh-TW" altLang="en-US" sz="2000" dirty="0" smtClean="0"/>
              <a:t>入會代幣 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別人帮忙付款</a:t>
            </a:r>
            <a:r>
              <a:rPr lang="en-US" altLang="zh-TW" sz="2000" dirty="0" smtClean="0"/>
              <a:t>), </a:t>
            </a:r>
            <a:r>
              <a:rPr lang="zh-TW" altLang="en-US" sz="2000" dirty="0" smtClean="0"/>
              <a:t>確認</a:t>
            </a:r>
            <a:r>
              <a:rPr lang="en-US" altLang="zh-TW" dirty="0" smtClean="0"/>
              <a:t>.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914400"/>
            <a:ext cx="804615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2000" dirty="0" smtClean="0"/>
              <a:t>商務帳號及代幣</a:t>
            </a:r>
            <a:r>
              <a:rPr lang="en-US" altLang="zh-TW" sz="2000" dirty="0" smtClean="0"/>
              <a:t>. (</a:t>
            </a:r>
            <a:r>
              <a:rPr lang="zh-TW" altLang="en-US" sz="2000" dirty="0" smtClean="0"/>
              <a:t>如同寄信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 商務帳號是</a:t>
            </a:r>
            <a:r>
              <a:rPr lang="en-US" altLang="zh-TW" sz="2000" dirty="0" smtClean="0"/>
              <a:t>”</a:t>
            </a:r>
            <a:r>
              <a:rPr lang="zh-TW" altLang="en-US" sz="2000" dirty="0" smtClean="0"/>
              <a:t> 收信地址</a:t>
            </a:r>
            <a:r>
              <a:rPr lang="en-US" altLang="zh-TW" sz="2000" dirty="0" smtClean="0"/>
              <a:t>”,</a:t>
            </a:r>
            <a:r>
              <a:rPr lang="zh-TW" altLang="en-US" sz="2000" dirty="0" smtClean="0"/>
              <a:t> 代幣是</a:t>
            </a:r>
            <a:r>
              <a:rPr lang="en-US" altLang="zh-TW" sz="2000" dirty="0" smtClean="0"/>
              <a:t>”</a:t>
            </a:r>
            <a:r>
              <a:rPr lang="zh-TW" altLang="en-US" sz="2000" dirty="0" smtClean="0"/>
              <a:t> 收信的人</a:t>
            </a:r>
            <a:r>
              <a:rPr lang="en-US" altLang="zh-TW" sz="2000" dirty="0" smtClean="0"/>
              <a:t>”).</a:t>
            </a:r>
            <a:r>
              <a:rPr lang="zh-TW" altLang="en-US" sz="2000" dirty="0" smtClean="0"/>
              <a:t> 進入</a:t>
            </a:r>
            <a:r>
              <a:rPr lang="en-US" altLang="zh-TW" sz="2000" dirty="0" smtClean="0"/>
              <a:t>IRISHSU</a:t>
            </a:r>
            <a:r>
              <a:rPr lang="zh-TW" altLang="en-US" sz="2000" dirty="0" smtClean="0"/>
              <a:t>的網站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 到</a:t>
            </a:r>
            <a:r>
              <a:rPr lang="en-US" altLang="zh-TW" sz="2000" dirty="0" smtClean="0"/>
              <a:t>”WALLET(</a:t>
            </a:r>
            <a:r>
              <a:rPr lang="zh-TW" altLang="en-US" sz="2000" dirty="0" smtClean="0"/>
              <a:t>電子錢包</a:t>
            </a:r>
            <a:r>
              <a:rPr lang="en-US" altLang="zh-TW" sz="2000" dirty="0" smtClean="0"/>
              <a:t>)”,</a:t>
            </a:r>
            <a:r>
              <a:rPr lang="zh-TW" altLang="en-US" sz="2000" dirty="0" smtClean="0"/>
              <a:t> 在</a:t>
            </a:r>
            <a:r>
              <a:rPr lang="en-US" altLang="zh-TW" sz="2000" dirty="0" smtClean="0"/>
              <a:t>”</a:t>
            </a:r>
            <a:r>
              <a:rPr lang="zh-TW" altLang="en-US" sz="2000" dirty="0" smtClean="0"/>
              <a:t>商務帳號欄位</a:t>
            </a:r>
            <a:r>
              <a:rPr lang="en-US" altLang="zh-TW" sz="2000" dirty="0" smtClean="0"/>
              <a:t>”</a:t>
            </a:r>
            <a:r>
              <a:rPr lang="zh-TW" altLang="en-US" sz="2000" dirty="0" smtClean="0"/>
              <a:t>輸入</a:t>
            </a:r>
            <a:r>
              <a:rPr lang="en-US" altLang="zh-TW" sz="2000" dirty="0" smtClean="0"/>
              <a:t>IRISHSU</a:t>
            </a:r>
            <a:r>
              <a:rPr lang="zh-TW" altLang="en-US" sz="2000" dirty="0" smtClean="0"/>
              <a:t>及密碼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 進入電子錢包首頁</a:t>
            </a:r>
            <a:r>
              <a:rPr lang="en-US" altLang="zh-TW" sz="2000" dirty="0" smtClean="0"/>
              <a:t>;</a:t>
            </a:r>
            <a:r>
              <a:rPr lang="zh-TW" altLang="en-US" sz="2000" dirty="0" smtClean="0"/>
              <a:t> 選擇</a:t>
            </a:r>
            <a:r>
              <a:rPr lang="en-US" altLang="zh-TW" sz="2000" dirty="0" smtClean="0"/>
              <a:t>”</a:t>
            </a:r>
            <a:r>
              <a:rPr lang="zh-TW" altLang="en-US" sz="2000" dirty="0" smtClean="0"/>
              <a:t> 代幣設立</a:t>
            </a:r>
            <a:r>
              <a:rPr lang="en-US" altLang="zh-TW" sz="2000" dirty="0" smtClean="0"/>
              <a:t>”,</a:t>
            </a:r>
            <a:r>
              <a:rPr lang="zh-TW" altLang="en-US" sz="2000" dirty="0" smtClean="0"/>
              <a:t> 輸入代幣名</a:t>
            </a:r>
            <a:r>
              <a:rPr lang="en-US" altLang="zh-TW" sz="2000" dirty="0" smtClean="0"/>
              <a:t>”MIKETAN1” </a:t>
            </a:r>
            <a:r>
              <a:rPr lang="zh-TW" altLang="en-US" sz="2000" dirty="0" smtClean="0"/>
              <a:t>及</a:t>
            </a:r>
            <a:r>
              <a:rPr lang="en-US" altLang="zh-TW" sz="2000" dirty="0" smtClean="0"/>
              <a:t>”</a:t>
            </a:r>
            <a:r>
              <a:rPr lang="zh-TW" altLang="en-US" sz="2000" dirty="0" smtClean="0"/>
              <a:t> 代付金額</a:t>
            </a:r>
            <a:r>
              <a:rPr lang="en-US" altLang="zh-TW" sz="2000" dirty="0" smtClean="0"/>
              <a:t>”,</a:t>
            </a:r>
            <a:r>
              <a:rPr lang="zh-TW" altLang="en-US" sz="2000" dirty="0" smtClean="0"/>
              <a:t> 確定後離開</a:t>
            </a:r>
            <a:r>
              <a:rPr lang="en-US" altLang="zh-TW" sz="2000" dirty="0" smtClean="0"/>
              <a:t>IRISHSU</a:t>
            </a:r>
            <a:r>
              <a:rPr lang="zh-TW" altLang="en-US" sz="2000" dirty="0" smtClean="0"/>
              <a:t>的網站</a:t>
            </a:r>
            <a:r>
              <a:rPr lang="en-US" altLang="zh-TW" sz="2000" dirty="0" smtClean="0"/>
              <a:t>. </a:t>
            </a:r>
            <a:r>
              <a:rPr lang="zh-TW" altLang="en-US" sz="2000" dirty="0" smtClean="0"/>
              <a:t>進入購物者自己的網站</a:t>
            </a:r>
            <a:r>
              <a:rPr lang="en-US" altLang="zh-TW" sz="2000" dirty="0" smtClean="0"/>
              <a:t>,”</a:t>
            </a:r>
            <a:r>
              <a:rPr lang="zh-TW" altLang="en-US" sz="2000" dirty="0" smtClean="0"/>
              <a:t> 購物</a:t>
            </a:r>
            <a:r>
              <a:rPr lang="en-US" altLang="zh-TW" sz="2000" dirty="0" smtClean="0"/>
              <a:t>”. </a:t>
            </a:r>
            <a:r>
              <a:rPr lang="zh-TW" altLang="en-US" sz="2000" dirty="0" smtClean="0"/>
              <a:t>代幣名及大小寫要一模一樣</a:t>
            </a:r>
            <a:r>
              <a:rPr lang="en-US" altLang="zh-TW" sz="2000" dirty="0" smtClean="0"/>
              <a:t>.</a:t>
            </a:r>
            <a:endParaRPr lang="en-US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000" dirty="0" smtClean="0"/>
              <a:t>輸入</a:t>
            </a:r>
            <a:r>
              <a:rPr lang="en-US" altLang="zh-TW" sz="2000" dirty="0" smtClean="0"/>
              <a:t>WWW.JEUNESSEGLOBAL.COM</a:t>
            </a:r>
            <a:endParaRPr lang="en-US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066800"/>
            <a:ext cx="8046156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詳</a:t>
            </a:r>
            <a:r>
              <a:rPr lang="en-US" altLang="zh-TW" sz="2000" dirty="0" smtClean="0"/>
              <a:t>:WALLET</a:t>
            </a:r>
            <a:r>
              <a:rPr lang="zh-TW" altLang="en-US" sz="2000" dirty="0" smtClean="0"/>
              <a:t>電子錢包的說明</a:t>
            </a:r>
            <a:r>
              <a:rPr lang="en-US" altLang="zh-TW" sz="2000" dirty="0" smtClean="0"/>
              <a:t>.</a:t>
            </a:r>
            <a:endParaRPr lang="en-US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838200"/>
            <a:ext cx="8046156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選擇</a:t>
            </a:r>
            <a:r>
              <a:rPr lang="en-US" altLang="zh-TW" sz="2000" dirty="0" smtClean="0"/>
              <a:t>: </a:t>
            </a:r>
            <a:r>
              <a:rPr lang="zh-TW" altLang="en-US" sz="2000" dirty="0" smtClean="0"/>
              <a:t>信用卡</a:t>
            </a:r>
            <a:r>
              <a:rPr lang="en-US" altLang="zh-TW" sz="2000" dirty="0" smtClean="0"/>
              <a:t>. </a:t>
            </a:r>
            <a:r>
              <a:rPr lang="zh-TW" altLang="en-US" sz="2000" dirty="0" smtClean="0"/>
              <a:t>確認</a:t>
            </a:r>
            <a:r>
              <a:rPr lang="en-US" altLang="zh-TW" sz="2000" dirty="0" smtClean="0"/>
              <a:t>.</a:t>
            </a:r>
            <a:endParaRPr lang="en-US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914400"/>
            <a:ext cx="804615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提供信用卡資訊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 確認</a:t>
            </a:r>
            <a:r>
              <a:rPr lang="en-US" altLang="zh-TW" sz="2000" dirty="0" smtClean="0"/>
              <a:t>. </a:t>
            </a:r>
            <a:r>
              <a:rPr lang="zh-TW" altLang="en-US" sz="2000" dirty="0" smtClean="0"/>
              <a:t>或者勾選另种方式付款</a:t>
            </a:r>
            <a:r>
              <a:rPr lang="en-US" altLang="zh-TW" sz="2000" dirty="0" smtClean="0"/>
              <a:t>.</a:t>
            </a:r>
            <a:endParaRPr lang="en-US" sz="2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838200"/>
            <a:ext cx="8046156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以另一種方式完成付款</a:t>
            </a:r>
            <a:r>
              <a:rPr lang="en-US" altLang="zh-TW" sz="2000" dirty="0" smtClean="0"/>
              <a:t>.</a:t>
            </a:r>
            <a:r>
              <a:rPr lang="zh-TW" altLang="en-US" sz="2000" dirty="0" smtClean="0"/>
              <a:t> 更改付款金額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 資料存檔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 確認</a:t>
            </a:r>
            <a:r>
              <a:rPr lang="en-US" altLang="zh-TW" sz="2000" dirty="0" smtClean="0"/>
              <a:t>.</a:t>
            </a:r>
            <a:endParaRPr lang="en-US" sz="20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838200"/>
            <a:ext cx="8046156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確認帳單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 申請折扣優惠</a:t>
            </a:r>
            <a:r>
              <a:rPr lang="en-US" altLang="zh-TW" sz="2000" dirty="0" smtClean="0"/>
              <a:t>;</a:t>
            </a:r>
            <a:r>
              <a:rPr lang="zh-TW" altLang="en-US" sz="2000" dirty="0" smtClean="0"/>
              <a:t> 中間是</a:t>
            </a:r>
            <a:r>
              <a:rPr lang="en-US" altLang="zh-TW" sz="2000" dirty="0" smtClean="0"/>
              <a:t>”</a:t>
            </a:r>
            <a:r>
              <a:rPr lang="zh-TW" altLang="en-US" sz="2000" dirty="0" smtClean="0"/>
              <a:t> 部份付款方式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取消或承認</a:t>
            </a:r>
            <a:r>
              <a:rPr lang="en-US" altLang="zh-TW" sz="2000" dirty="0" smtClean="0"/>
              <a:t>),</a:t>
            </a:r>
            <a:r>
              <a:rPr lang="zh-TW" altLang="en-US" sz="2000" dirty="0" smtClean="0"/>
              <a:t> 選擇</a:t>
            </a:r>
            <a:r>
              <a:rPr lang="en-US" altLang="zh-TW" sz="2000" dirty="0" smtClean="0"/>
              <a:t>:”</a:t>
            </a:r>
            <a:r>
              <a:rPr lang="zh-TW" altLang="en-US" sz="2000" dirty="0" smtClean="0"/>
              <a:t>餘款</a:t>
            </a:r>
            <a:r>
              <a:rPr lang="en-US" altLang="zh-TW" sz="2000" dirty="0" smtClean="0"/>
              <a:t>”</a:t>
            </a:r>
            <a:r>
              <a:rPr lang="zh-TW" altLang="en-US" sz="2000" dirty="0" smtClean="0"/>
              <a:t>付款方式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 確認</a:t>
            </a:r>
            <a:r>
              <a:rPr lang="en-US" altLang="zh-TW" sz="2000" dirty="0" smtClean="0"/>
              <a:t>; ***</a:t>
            </a:r>
            <a:r>
              <a:rPr lang="zh-TW" altLang="en-US" sz="2000" dirty="0" smtClean="0"/>
              <a:t>回到第</a:t>
            </a:r>
            <a:r>
              <a:rPr lang="en-US" altLang="zh-TW" sz="2000" dirty="0" smtClean="0"/>
              <a:t>15</a:t>
            </a:r>
            <a:r>
              <a:rPr lang="zh-TW" altLang="en-US" sz="2000" dirty="0" smtClean="0"/>
              <a:t>頁到</a:t>
            </a:r>
            <a:r>
              <a:rPr lang="en-US" altLang="zh-TW" sz="2000" dirty="0" smtClean="0"/>
              <a:t>23</a:t>
            </a:r>
            <a:r>
              <a:rPr lang="zh-TW" altLang="en-US" sz="2000" dirty="0" smtClean="0"/>
              <a:t>頁</a:t>
            </a:r>
            <a:r>
              <a:rPr lang="en-US" altLang="zh-TW" sz="2000" dirty="0" smtClean="0"/>
              <a:t>.</a:t>
            </a:r>
            <a:endParaRPr lang="en-US" sz="20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990600"/>
            <a:ext cx="8046156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000" dirty="0" smtClean="0"/>
              <a:t>删除</a:t>
            </a:r>
            <a:r>
              <a:rPr lang="en-US" altLang="zh-TW" sz="2000" dirty="0" smtClean="0"/>
              <a:t>/</a:t>
            </a:r>
            <a:r>
              <a:rPr lang="zh-TW" altLang="en-US" sz="2000" dirty="0" smtClean="0"/>
              <a:t>更新 內容</a:t>
            </a:r>
            <a:r>
              <a:rPr lang="en-US" altLang="zh-TW" sz="2000" dirty="0" smtClean="0"/>
              <a:t>.</a:t>
            </a:r>
            <a:endParaRPr lang="en-US" sz="2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066800"/>
            <a:ext cx="8046156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點擊</a:t>
            </a:r>
            <a:r>
              <a:rPr lang="en-US" altLang="zh-TW" sz="2000" dirty="0" smtClean="0"/>
              <a:t>: </a:t>
            </a:r>
            <a:r>
              <a:rPr lang="zh-TW" altLang="en-US" sz="2000" dirty="0" smtClean="0"/>
              <a:t>删除</a:t>
            </a:r>
            <a:r>
              <a:rPr lang="en-US" altLang="zh-TW" sz="2000" dirty="0" smtClean="0"/>
              <a:t>; </a:t>
            </a:r>
            <a:r>
              <a:rPr lang="zh-TW" altLang="en-US" sz="2000" dirty="0" smtClean="0"/>
              <a:t>删除後內容</a:t>
            </a:r>
            <a:endParaRPr lang="en-US" sz="20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914400"/>
            <a:ext cx="8046156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全數刪除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 繼續購物</a:t>
            </a:r>
            <a:r>
              <a:rPr lang="en-US" altLang="zh-TW" sz="2000" dirty="0" smtClean="0"/>
              <a:t>or</a:t>
            </a:r>
            <a:r>
              <a:rPr lang="zh-TW" altLang="en-US" sz="2000" dirty="0" smtClean="0"/>
              <a:t>離開</a:t>
            </a:r>
            <a:r>
              <a:rPr lang="en-US" altLang="zh-TW" sz="2000" dirty="0" smtClean="0"/>
              <a:t>.</a:t>
            </a:r>
            <a:endParaRPr lang="en-US" sz="20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914400"/>
            <a:ext cx="804615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購物</a:t>
            </a:r>
            <a:r>
              <a:rPr lang="en-US" altLang="zh-TW" sz="2000" dirty="0" smtClean="0"/>
              <a:t>, </a:t>
            </a:r>
            <a:r>
              <a:rPr lang="zh-TW" altLang="en-US" sz="2000" dirty="0" smtClean="0"/>
              <a:t>回選項</a:t>
            </a:r>
            <a:r>
              <a:rPr lang="en-US" altLang="zh-TW" sz="2000" dirty="0" smtClean="0"/>
              <a:t>.</a:t>
            </a:r>
            <a:endParaRPr lang="en-US" sz="20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914400"/>
            <a:ext cx="804615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購你所要</a:t>
            </a:r>
            <a:r>
              <a:rPr lang="en-US" altLang="zh-TW" sz="2000" dirty="0" smtClean="0"/>
              <a:t>, </a:t>
            </a:r>
            <a:r>
              <a:rPr lang="zh-TW" altLang="en-US" sz="2000" dirty="0" smtClean="0"/>
              <a:t>繼續第</a:t>
            </a:r>
            <a:r>
              <a:rPr lang="en-US" altLang="zh-TW" sz="2000" dirty="0" smtClean="0"/>
              <a:t>5</a:t>
            </a:r>
            <a:r>
              <a:rPr lang="zh-TW" altLang="en-US" sz="2000" dirty="0" smtClean="0"/>
              <a:t>頁</a:t>
            </a:r>
            <a:r>
              <a:rPr lang="en-US" altLang="zh-TW" sz="2000" dirty="0" smtClean="0"/>
              <a:t>.</a:t>
            </a:r>
            <a:endParaRPr lang="en-US" sz="20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8046156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進入公司網頁</a:t>
            </a:r>
            <a:r>
              <a:rPr lang="en-US" altLang="zh-TW" sz="2000" dirty="0" smtClean="0"/>
              <a:t>;</a:t>
            </a:r>
            <a:r>
              <a:rPr lang="zh-TW" altLang="en-US" sz="2000" dirty="0" smtClean="0"/>
              <a:t> 點</a:t>
            </a:r>
            <a:r>
              <a:rPr lang="en-US" altLang="zh-TW" sz="2000" dirty="0" smtClean="0"/>
              <a:t>BACK OFFICE</a:t>
            </a:r>
            <a:endParaRPr lang="en-US" sz="20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914400"/>
            <a:ext cx="804615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點擊</a:t>
            </a:r>
            <a:r>
              <a:rPr lang="en-US" altLang="zh-TW" sz="2000" dirty="0" smtClean="0"/>
              <a:t>Bar</a:t>
            </a:r>
            <a:r>
              <a:rPr lang="zh-TW" altLang="en-US" sz="2000" dirty="0" smtClean="0"/>
              <a:t>回首頁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 繼續</a:t>
            </a:r>
            <a:r>
              <a:rPr lang="en-US" altLang="zh-TW" sz="2000" dirty="0" smtClean="0"/>
              <a:t>or</a:t>
            </a:r>
            <a:r>
              <a:rPr lang="zh-TW" altLang="en-US" sz="2000" dirty="0" smtClean="0"/>
              <a:t>登出離開</a:t>
            </a:r>
            <a:r>
              <a:rPr lang="en-US" altLang="zh-TW" sz="2000" dirty="0" smtClean="0"/>
              <a:t>.</a:t>
            </a:r>
            <a:endParaRPr lang="en-US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914400"/>
            <a:ext cx="804615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Public\Pictures\Sample Pictures\Ice Plant on California Co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6172200" cy="640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輸入使用者名稱及密碼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 進入自己的網站</a:t>
            </a:r>
            <a:r>
              <a:rPr lang="en-US" altLang="zh-TW" sz="2000" dirty="0" smtClean="0"/>
              <a:t>.</a:t>
            </a:r>
            <a:endParaRPr lang="en-US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8922" y="914400"/>
            <a:ext cx="804615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系統首頁</a:t>
            </a:r>
            <a:r>
              <a:rPr lang="en-US" altLang="zh-TW" sz="2000" dirty="0" smtClean="0"/>
              <a:t>.</a:t>
            </a:r>
            <a:r>
              <a:rPr lang="zh-TW" altLang="en-US" sz="2000" dirty="0" smtClean="0"/>
              <a:t> 點擊</a:t>
            </a:r>
            <a:r>
              <a:rPr lang="en-US" altLang="zh-TW" sz="2000" dirty="0" smtClean="0"/>
              <a:t>:</a:t>
            </a:r>
            <a:r>
              <a:rPr lang="zh-TW" altLang="en-US" sz="2000" dirty="0" smtClean="0"/>
              <a:t>訂貨</a:t>
            </a:r>
            <a:r>
              <a:rPr lang="en-US" altLang="zh-TW" sz="2000" dirty="0" smtClean="0"/>
              <a:t>.</a:t>
            </a:r>
            <a:endParaRPr lang="en-US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0"/>
            <a:ext cx="8046156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出貨的國家或地區</a:t>
            </a:r>
            <a:r>
              <a:rPr lang="en-US" altLang="zh-TW" sz="2000" dirty="0" smtClean="0"/>
              <a:t>; </a:t>
            </a:r>
            <a:r>
              <a:rPr lang="zh-TW" altLang="en-US" sz="2000" dirty="0" smtClean="0"/>
              <a:t>繼續</a:t>
            </a:r>
            <a:r>
              <a:rPr lang="en-US" altLang="zh-TW" sz="2000" dirty="0" smtClean="0"/>
              <a:t>.</a:t>
            </a:r>
            <a:endParaRPr lang="en-US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685800"/>
            <a:ext cx="8046156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646238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左邊</a:t>
            </a:r>
            <a:r>
              <a:rPr lang="en-US" altLang="zh-TW" sz="2000" dirty="0" smtClean="0"/>
              <a:t>: </a:t>
            </a:r>
            <a:r>
              <a:rPr lang="zh-TW" altLang="en-US" sz="2000" dirty="0" smtClean="0"/>
              <a:t>選一</a:t>
            </a:r>
            <a:r>
              <a:rPr lang="en-US" altLang="zh-TW" sz="2000" dirty="0" smtClean="0"/>
              <a:t>.</a:t>
            </a:r>
            <a:endParaRPr lang="en-US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762000"/>
            <a:ext cx="8046156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000" dirty="0" smtClean="0"/>
              <a:t>套裝產品</a:t>
            </a:r>
            <a:r>
              <a:rPr lang="en-US" altLang="zh-TW" sz="2000" dirty="0" smtClean="0"/>
              <a:t>; </a:t>
            </a:r>
            <a:r>
              <a:rPr lang="zh-TW" altLang="en-US" sz="2000" dirty="0" smtClean="0"/>
              <a:t>加入購物車</a:t>
            </a:r>
            <a:r>
              <a:rPr lang="en-US" altLang="zh-TW" sz="2000" dirty="0" smtClean="0"/>
              <a:t>.</a:t>
            </a:r>
            <a:endParaRPr lang="en-US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8046156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000" dirty="0" smtClean="0"/>
              <a:t>單項產品</a:t>
            </a:r>
            <a:r>
              <a:rPr lang="en-US" altLang="zh-TW" sz="2000" dirty="0" smtClean="0"/>
              <a:t>:</a:t>
            </a:r>
            <a:r>
              <a:rPr lang="zh-TW" altLang="en-US" sz="2000" dirty="0" smtClean="0"/>
              <a:t>擇一或多項</a:t>
            </a:r>
            <a:r>
              <a:rPr lang="en-US" altLang="zh-TW" sz="2000" dirty="0" smtClean="0"/>
              <a:t>.</a:t>
            </a:r>
            <a:endParaRPr lang="en-US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066800"/>
            <a:ext cx="8046156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576</Words>
  <Application>Microsoft Office PowerPoint</Application>
  <PresentationFormat>On-screen Show (4:3)</PresentationFormat>
  <Paragraphs>32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  SHOP.  </vt:lpstr>
      <vt:lpstr>輸入WWW.JEUNESSEGLOBAL.COM</vt:lpstr>
      <vt:lpstr>進入公司網頁; 點BACK OFFICE</vt:lpstr>
      <vt:lpstr>輸入使用者名稱及密碼, 進入自己的網站.</vt:lpstr>
      <vt:lpstr>系統首頁. 點擊:訂貨.</vt:lpstr>
      <vt:lpstr>出貨的國家或地區; 繼續.</vt:lpstr>
      <vt:lpstr>左邊: 選一.</vt:lpstr>
      <vt:lpstr>套裝產品; 加入購物車.</vt:lpstr>
      <vt:lpstr>單項產品:擇一或多項.</vt:lpstr>
      <vt:lpstr>加入購物車.</vt:lpstr>
      <vt:lpstr>購物車內容.</vt:lpstr>
      <vt:lpstr>留灠/修改 購物車.</vt:lpstr>
      <vt:lpstr>結帳. 郵寄資訊, 同意, 確認.</vt:lpstr>
      <vt:lpstr>選擇:郵寄方式, 再確認” 郵寄資訊.”</vt:lpstr>
      <vt:lpstr>確認帳單, 申請折扣優惠, 付款方式:(1) 信用卡 (2)Draft 夲票 (3)Wire匯款 (4) 電子錢包(自己帳户支出) (5) 入會代幣(別人帳户帮忙支出).</vt:lpstr>
      <vt:lpstr>選擇: 電子錢包(自己付款). 確認.</vt:lpstr>
      <vt:lpstr>確認支付金額, 點選” 繼續” 完成訂單訂購程序.</vt:lpstr>
      <vt:lpstr>入會代幣 (別人帮忙付款), 確認.</vt:lpstr>
      <vt:lpstr>商務帳號及代幣. (如同寄信, 商務帳號是” 收信地址”, 代幣是” 收信的人”). 進入IRISHSU的網站, 到”WALLET(電子錢包)”, 在”商務帳號欄位”輸入IRISHSU及密碼, 進入電子錢包首頁; 選擇” 代幣設立”, 輸入代幣名”MIKETAN1” 及” 代付金額”, 確定後離開IRISHSU的網站. 進入購物者自己的網站,” 購物”. 代幣名及大小寫要一模一樣.</vt:lpstr>
      <vt:lpstr>詳:WALLET電子錢包的說明.</vt:lpstr>
      <vt:lpstr>選擇: 信用卡. 確認.</vt:lpstr>
      <vt:lpstr>提供信用卡資訊, 確認. 或者勾選另种方式付款.</vt:lpstr>
      <vt:lpstr>以另一種方式完成付款. 更改付款金額, 資料存檔, 確認.</vt:lpstr>
      <vt:lpstr>確認帳單, 申請折扣優惠; 中間是” 部份付款方式(取消或承認), 選擇:”餘款”付款方式, 確認; ***回到第15頁到23頁.</vt:lpstr>
      <vt:lpstr>删除/更新 內容.</vt:lpstr>
      <vt:lpstr>點擊: 删除; 删除後內容</vt:lpstr>
      <vt:lpstr>全數刪除, 繼續購物or離開.</vt:lpstr>
      <vt:lpstr>購物, 回選項.</vt:lpstr>
      <vt:lpstr>購你所要, 繼續第5頁.</vt:lpstr>
      <vt:lpstr>點擊Bar回首頁, 繼續or登出離開.</vt:lpstr>
      <vt:lpstr>The End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23</cp:revision>
  <dcterms:created xsi:type="dcterms:W3CDTF">2013-03-02T16:42:16Z</dcterms:created>
  <dcterms:modified xsi:type="dcterms:W3CDTF">2013-03-23T01:55:55Z</dcterms:modified>
</cp:coreProperties>
</file>