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3" r:id="rId2"/>
    <p:sldId id="274" r:id="rId3"/>
    <p:sldId id="276" r:id="rId4"/>
    <p:sldId id="278" r:id="rId5"/>
    <p:sldId id="259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3" r:id="rId18"/>
    <p:sldId id="294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67F0A-DA76-48C4-B9F8-150E3D4DBA9F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020E9-9169-4066-B530-362977281E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020E9-9169-4066-B530-362977281E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701DD-3931-4AE6-AA1A-EAFDDF7B5A4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31F84-E1CD-4A13-B905-BF1CAF484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WALLET. </a:t>
            </a:r>
            <a:r>
              <a:rPr lang="zh-TW" altLang="en-US" dirty="0" smtClean="0"/>
              <a:t>電子錢</a:t>
            </a:r>
            <a:r>
              <a:rPr lang="zh-TW" altLang="en-US" dirty="0" smtClean="0"/>
              <a:t>包</a:t>
            </a:r>
            <a:r>
              <a:rPr lang="en-US" altLang="zh-TW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026" name="Picture 2" descr="C:\Users\Owner\Pictures\FISH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83058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電子錢包設</a:t>
            </a:r>
            <a:r>
              <a:rPr lang="zh-TW" altLang="en-US" sz="2000" dirty="0" smtClean="0"/>
              <a:t>定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零子錢包</a:t>
            </a:r>
            <a:r>
              <a:rPr lang="zh-TW" altLang="en-US" sz="2000" i="1" u="sng" dirty="0" smtClean="0"/>
              <a:t>地</a:t>
            </a:r>
            <a:r>
              <a:rPr lang="zh-TW" altLang="en-US" sz="2000" i="1" u="sng" dirty="0" smtClean="0"/>
              <a:t>址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提</a:t>
            </a:r>
            <a:r>
              <a:rPr lang="zh-TW" altLang="en-US" sz="2000" dirty="0" smtClean="0"/>
              <a:t>交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上傳照片證</a:t>
            </a:r>
            <a:r>
              <a:rPr lang="zh-TW" altLang="en-US" sz="2000" dirty="0" smtClean="0"/>
              <a:t>件</a:t>
            </a:r>
            <a:r>
              <a:rPr lang="en-US" altLang="zh-TW" sz="2000" dirty="0" smtClean="0"/>
              <a:t>: choose file, open, </a:t>
            </a:r>
            <a:r>
              <a:rPr lang="zh-TW" altLang="en-US" sz="2000" dirty="0" smtClean="0"/>
              <a:t>提</a:t>
            </a:r>
            <a:r>
              <a:rPr lang="zh-TW" altLang="en-US" sz="2000" dirty="0" smtClean="0"/>
              <a:t>交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TW" altLang="en-US" sz="2000" dirty="0" smtClean="0"/>
              <a:t>代</a:t>
            </a:r>
            <a:r>
              <a:rPr lang="zh-TW" altLang="en-US" sz="2000" dirty="0" smtClean="0"/>
              <a:t>幣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可支付你的下線夥伴的任一訂</a:t>
            </a:r>
            <a:r>
              <a:rPr lang="zh-TW" altLang="en-US" sz="2000" dirty="0" smtClean="0"/>
              <a:t>單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例</a:t>
            </a:r>
            <a:r>
              <a:rPr lang="zh-TW" altLang="en-US" sz="2000" dirty="0" smtClean="0"/>
              <a:t>如</a:t>
            </a:r>
            <a:r>
              <a:rPr lang="en-US" altLang="zh-TW" sz="2000" dirty="0" smtClean="0"/>
              <a:t>:mikeyang01 (</a:t>
            </a:r>
            <a:r>
              <a:rPr lang="zh-TW" altLang="en-US" sz="2000" dirty="0" smtClean="0"/>
              <a:t>代</a:t>
            </a:r>
            <a:r>
              <a:rPr lang="zh-TW" altLang="en-US" sz="2000" dirty="0" smtClean="0"/>
              <a:t>付</a:t>
            </a:r>
            <a:r>
              <a:rPr lang="en-US" altLang="zh-TW" sz="2000" dirty="0" smtClean="0"/>
              <a:t>Mike Yang</a:t>
            </a:r>
            <a:r>
              <a:rPr lang="zh-TW" altLang="en-US" sz="2000" dirty="0" smtClean="0"/>
              <a:t> 的第一</a:t>
            </a:r>
            <a:r>
              <a:rPr lang="zh-TW" altLang="en-US" sz="2000" dirty="0" smtClean="0"/>
              <a:t>筆</a:t>
            </a:r>
            <a:r>
              <a:rPr lang="en-US" altLang="zh-TW" sz="2000" dirty="0" smtClean="0"/>
              <a:t>); </a:t>
            </a:r>
            <a:r>
              <a:rPr lang="zh-TW" altLang="en-US" sz="2000" dirty="0" smtClean="0"/>
              <a:t>先在你的網站設</a:t>
            </a:r>
            <a:r>
              <a:rPr lang="zh-TW" altLang="en-US" sz="2000" dirty="0" smtClean="0"/>
              <a:t>立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代</a:t>
            </a:r>
            <a:r>
              <a:rPr lang="zh-TW" altLang="en-US" sz="2000" dirty="0" smtClean="0"/>
              <a:t>幣名</a:t>
            </a:r>
            <a:r>
              <a:rPr lang="zh-TW" altLang="en-US" sz="2000" dirty="0" smtClean="0"/>
              <a:t>稱</a:t>
            </a:r>
            <a:r>
              <a:rPr lang="en-US" altLang="zh-TW" sz="2000" dirty="0" smtClean="0"/>
              <a:t>:”mikeyang01”,</a:t>
            </a:r>
            <a:r>
              <a:rPr lang="zh-TW" altLang="en-US" sz="2000" dirty="0" smtClean="0"/>
              <a:t> 之後才可以</a:t>
            </a:r>
            <a:r>
              <a:rPr lang="zh-TW" altLang="en-US" sz="2000" dirty="0" smtClean="0"/>
              <a:t>在</a:t>
            </a:r>
            <a:r>
              <a:rPr lang="en-US" altLang="zh-TW" sz="2000" dirty="0" smtClean="0"/>
              <a:t>Mike Yang</a:t>
            </a:r>
            <a:r>
              <a:rPr lang="zh-TW" altLang="en-US" sz="2000" dirty="0" smtClean="0"/>
              <a:t> 的網</a:t>
            </a:r>
            <a:r>
              <a:rPr lang="zh-TW" altLang="en-US" sz="2000" dirty="0" smtClean="0"/>
              <a:t>站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在購貨或自動訂貨等</a:t>
            </a:r>
            <a:r>
              <a:rPr lang="zh-TW" altLang="en-US" sz="2000" dirty="0" smtClean="0"/>
              <a:t>的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以代幣支</a:t>
            </a:r>
            <a:r>
              <a:rPr lang="zh-TW" altLang="en-US" sz="2000" dirty="0" smtClean="0"/>
              <a:t>付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選</a:t>
            </a:r>
            <a:r>
              <a:rPr lang="zh-TW" altLang="en-US" sz="2000" dirty="0" smtClean="0"/>
              <a:t>項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帮他付</a:t>
            </a:r>
            <a:r>
              <a:rPr lang="zh-TW" altLang="en-US" sz="2000" dirty="0" smtClean="0"/>
              <a:t>款</a:t>
            </a:r>
            <a:r>
              <a:rPr lang="en-US" altLang="zh-TW" sz="2000" dirty="0" smtClean="0"/>
              <a:t>.(</a:t>
            </a:r>
            <a:r>
              <a:rPr lang="zh-TW" altLang="en-US" sz="2000" dirty="0" smtClean="0"/>
              <a:t>注</a:t>
            </a:r>
            <a:r>
              <a:rPr lang="zh-TW" altLang="en-US" sz="2000" dirty="0" smtClean="0"/>
              <a:t>意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代幣名</a:t>
            </a:r>
            <a:r>
              <a:rPr lang="zh-TW" altLang="en-US" sz="2000" dirty="0" smtClean="0"/>
              <a:t>稱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大小寫全部要一</a:t>
            </a:r>
            <a:r>
              <a:rPr lang="zh-TW" altLang="en-US" sz="2000" dirty="0" smtClean="0"/>
              <a:t>樣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不可有錯任何一個</a:t>
            </a:r>
            <a:r>
              <a:rPr lang="zh-TW" altLang="en-US" sz="2000" dirty="0" smtClean="0"/>
              <a:t>字</a:t>
            </a:r>
            <a:r>
              <a:rPr lang="en-US" altLang="zh-TW" sz="2000" dirty="0" smtClean="0"/>
              <a:t>)(</a:t>
            </a:r>
            <a:r>
              <a:rPr lang="zh-TW" altLang="en-US" sz="2000" dirty="0" smtClean="0"/>
              <a:t>你的帳號也不可以錯</a:t>
            </a:r>
            <a:r>
              <a:rPr lang="zh-TW" altLang="en-US" sz="2000" dirty="0" smtClean="0"/>
              <a:t>誤</a:t>
            </a:r>
            <a:r>
              <a:rPr lang="en-US" altLang="zh-TW" sz="2000" dirty="0" smtClean="0"/>
              <a:t>), </a:t>
            </a:r>
            <a:r>
              <a:rPr lang="zh-TW" altLang="en-US" sz="2000" dirty="0" smtClean="0"/>
              <a:t>勾選金</a:t>
            </a:r>
            <a:r>
              <a:rPr lang="zh-TW" altLang="en-US" sz="2000" dirty="0" smtClean="0"/>
              <a:t>額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設</a:t>
            </a:r>
            <a:r>
              <a:rPr lang="zh-TW" altLang="en-US" sz="2000" dirty="0" smtClean="0"/>
              <a:t>定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先上傳照</a:t>
            </a:r>
            <a:r>
              <a:rPr lang="zh-TW" altLang="en-US" sz="2000" dirty="0" smtClean="0"/>
              <a:t>片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才可以設</a:t>
            </a:r>
            <a:r>
              <a:rPr lang="zh-TW" altLang="en-US" sz="2000" dirty="0" smtClean="0"/>
              <a:t>立</a:t>
            </a:r>
            <a:r>
              <a:rPr lang="en-US" altLang="zh-TW" sz="2000" dirty="0" smtClean="0"/>
              <a:t>”</a:t>
            </a:r>
            <a:r>
              <a:rPr lang="zh-TW" altLang="en-US" sz="2000" dirty="0" smtClean="0"/>
              <a:t> 代</a:t>
            </a:r>
            <a:r>
              <a:rPr lang="zh-TW" altLang="en-US" sz="2000" dirty="0" smtClean="0"/>
              <a:t>幣</a:t>
            </a:r>
            <a:r>
              <a:rPr lang="en-US" altLang="zh-TW" sz="2000" dirty="0" smtClean="0"/>
              <a:t>”;</a:t>
            </a:r>
            <a:r>
              <a:rPr lang="zh-TW" altLang="en-US" sz="2000" dirty="0" smtClean="0"/>
              <a:t> 不然沒有作</a:t>
            </a:r>
            <a:r>
              <a:rPr lang="zh-TW" altLang="en-US" sz="2000" dirty="0" smtClean="0"/>
              <a:t>用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br>
              <a:rPr lang="en-US" altLang="zh-TW" sz="2000" dirty="0" smtClean="0"/>
            </a:br>
            <a:r>
              <a:rPr lang="zh-TW" altLang="en-US" sz="2000" dirty="0" smtClean="0"/>
              <a:t> 電子錢包歷史記</a:t>
            </a:r>
            <a:r>
              <a:rPr lang="zh-TW" altLang="en-US" sz="2000" dirty="0" smtClean="0"/>
              <a:t>錄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帳户歷史記</a:t>
            </a:r>
            <a:r>
              <a:rPr lang="zh-TW" altLang="en-US" sz="2000" dirty="0" smtClean="0"/>
              <a:t>錄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每張支票</a:t>
            </a:r>
            <a:r>
              <a:rPr lang="zh-TW" altLang="en-US" sz="2000" dirty="0" smtClean="0"/>
              <a:t>扣</a:t>
            </a:r>
            <a:r>
              <a:rPr lang="en-US" altLang="zh-TW" sz="2000" dirty="0" smtClean="0"/>
              <a:t>$2.5</a:t>
            </a:r>
            <a:r>
              <a:rPr lang="zh-TW" altLang="en-US" sz="2000" dirty="0" smtClean="0"/>
              <a:t> </a:t>
            </a:r>
            <a:r>
              <a:rPr lang="zh-TW" altLang="en-US" sz="2000" dirty="0" smtClean="0"/>
              <a:t>元</a:t>
            </a:r>
            <a:r>
              <a:rPr lang="en-US" altLang="zh-TW" sz="2000" dirty="0" smtClean="0"/>
              <a:t>),</a:t>
            </a:r>
            <a:r>
              <a:rPr lang="zh-TW" altLang="en-US" sz="2000" dirty="0" smtClean="0"/>
              <a:t> 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資金運</a:t>
            </a:r>
            <a:r>
              <a:rPr lang="zh-TW" altLang="en-US" sz="2000" dirty="0" smtClean="0"/>
              <a:t>用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金額及運用方</a:t>
            </a:r>
            <a:r>
              <a:rPr lang="zh-TW" altLang="en-US" sz="2000" dirty="0" smtClean="0"/>
              <a:t>式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提</a:t>
            </a:r>
            <a:r>
              <a:rPr lang="zh-TW" altLang="en-US" sz="2000" dirty="0" smtClean="0"/>
              <a:t>交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.(</a:t>
            </a:r>
            <a:r>
              <a:rPr lang="zh-TW" altLang="en-US" sz="2000" dirty="0" smtClean="0"/>
              <a:t>有歷史記</a:t>
            </a:r>
            <a:r>
              <a:rPr lang="zh-TW" altLang="en-US" sz="2000" dirty="0" smtClean="0"/>
              <a:t>錄</a:t>
            </a:r>
            <a:r>
              <a:rPr lang="en-US" altLang="zh-TW" sz="2000" dirty="0" smtClean="0"/>
              <a:t>)(</a:t>
            </a:r>
            <a:r>
              <a:rPr lang="zh-TW" altLang="en-US" sz="2000" dirty="0" smtClean="0"/>
              <a:t>請寄支</a:t>
            </a:r>
            <a:r>
              <a:rPr lang="zh-TW" altLang="en-US" sz="2000" dirty="0" smtClean="0"/>
              <a:t>票</a:t>
            </a:r>
            <a:r>
              <a:rPr lang="en-US" altLang="zh-TW" sz="2000" dirty="0" smtClean="0"/>
              <a:t>).</a:t>
            </a:r>
            <a:endParaRPr lang="en-US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1"/>
            <a:ext cx="804615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先上傳照</a:t>
            </a:r>
            <a:r>
              <a:rPr lang="zh-TW" altLang="en-US" sz="2000" dirty="0" smtClean="0"/>
              <a:t>片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再註冊我的提款</a:t>
            </a:r>
            <a:r>
              <a:rPr lang="zh-TW" altLang="en-US" sz="2000" dirty="0" smtClean="0"/>
              <a:t>卡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zh-TW" altLang="en-US" sz="2000" dirty="0" smtClean="0"/>
              <a:t>登出電子錢</a:t>
            </a:r>
            <a:r>
              <a:rPr lang="zh-TW" altLang="en-US" sz="2000" dirty="0" smtClean="0"/>
              <a:t>包</a:t>
            </a:r>
            <a:r>
              <a:rPr lang="en-US" altLang="zh-TW" dirty="0" smtClean="0"/>
              <a:t>.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回到網站首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ublic\Pictures\Sample Pictures\Ice Plant on California Co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61722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000" dirty="0" smtClean="0"/>
              <a:t>輸入</a:t>
            </a:r>
            <a:r>
              <a:rPr lang="en-US" altLang="zh-TW" sz="2000" dirty="0" smtClean="0"/>
              <a:t>WWW.JEUNESSEGLOBAL.COM</a:t>
            </a:r>
            <a:endParaRPr lang="en-US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1066800"/>
            <a:ext cx="8046156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進入公司網頁</a:t>
            </a:r>
            <a:r>
              <a:rPr lang="en-US" altLang="zh-TW" sz="2000" dirty="0" smtClean="0"/>
              <a:t>;</a:t>
            </a:r>
            <a:r>
              <a:rPr lang="zh-TW" altLang="en-US" sz="2000" dirty="0" smtClean="0"/>
              <a:t> 點</a:t>
            </a:r>
            <a:r>
              <a:rPr lang="en-US" altLang="zh-TW" sz="2000" dirty="0" smtClean="0"/>
              <a:t>BACK OFFICE</a:t>
            </a:r>
            <a:endParaRPr lang="en-US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輸</a:t>
            </a:r>
            <a:r>
              <a:rPr lang="zh-TW" altLang="en-US" sz="2000" dirty="0" smtClean="0"/>
              <a:t>入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使</a:t>
            </a:r>
            <a:r>
              <a:rPr lang="zh-TW" altLang="en-US" sz="2000" dirty="0" smtClean="0"/>
              <a:t>用者名稱及密碼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進入自己的網站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8922" y="914400"/>
            <a:ext cx="8046156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系統首頁</a:t>
            </a:r>
            <a:r>
              <a:rPr lang="en-US" altLang="zh-TW" sz="2000" dirty="0" smtClean="0"/>
              <a:t>.</a:t>
            </a:r>
            <a:r>
              <a:rPr lang="zh-TW" altLang="en-US" sz="2000" dirty="0" smtClean="0"/>
              <a:t> 點擊</a:t>
            </a:r>
            <a:r>
              <a:rPr lang="en-US" altLang="zh-TW" sz="2000" dirty="0" smtClean="0"/>
              <a:t>: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WALLET </a:t>
            </a:r>
            <a:r>
              <a:rPr lang="zh-TW" altLang="en-US" sz="2000" dirty="0" smtClean="0"/>
              <a:t>電子錢包</a:t>
            </a:r>
            <a:r>
              <a:rPr lang="en-US" altLang="zh-TW" sz="2000" dirty="0" smtClean="0"/>
              <a:t>.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endParaRPr lang="en-US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046156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點</a:t>
            </a:r>
            <a:r>
              <a:rPr lang="zh-TW" altLang="en-US" sz="2000" dirty="0" smtClean="0"/>
              <a:t>擊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使用者名稱及密</a:t>
            </a:r>
            <a:r>
              <a:rPr lang="zh-TW" altLang="en-US" sz="2000" dirty="0" smtClean="0"/>
              <a:t>碼 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注意大小</a:t>
            </a:r>
            <a:r>
              <a:rPr lang="zh-TW" altLang="en-US" sz="2000" dirty="0" smtClean="0"/>
              <a:t>寫</a:t>
            </a:r>
            <a:r>
              <a:rPr lang="en-US" altLang="zh-TW" sz="2000" dirty="0" smtClean="0"/>
              <a:t>),</a:t>
            </a:r>
            <a:r>
              <a:rPr lang="zh-TW" altLang="en-US" sz="2000" dirty="0" smtClean="0"/>
              <a:t> 進入電子錢包首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zh-TW" altLang="en-US" sz="2000" dirty="0" smtClean="0"/>
              <a:t>電子錢包首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</a:t>
            </a:r>
            <a:r>
              <a:rPr lang="en-US" altLang="zh-TW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電子錢包設</a:t>
            </a:r>
            <a:r>
              <a:rPr lang="zh-TW" altLang="en-US" sz="2000" dirty="0" smtClean="0"/>
              <a:t>立</a:t>
            </a:r>
            <a:r>
              <a:rPr lang="en-US" altLang="zh-TW" sz="2000" dirty="0" smtClean="0"/>
              <a:t>: </a:t>
            </a:r>
            <a:r>
              <a:rPr lang="zh-TW" altLang="en-US" sz="2000" dirty="0" smtClean="0"/>
              <a:t>獎金付款選</a:t>
            </a:r>
            <a:r>
              <a:rPr lang="zh-TW" altLang="en-US" sz="2000" dirty="0" smtClean="0"/>
              <a:t>項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838200"/>
            <a:ext cx="804615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zh-TW" altLang="en-US" sz="2000" dirty="0" smtClean="0"/>
              <a:t>設定付款方</a:t>
            </a:r>
            <a:r>
              <a:rPr lang="zh-TW" altLang="en-US" sz="2000" dirty="0" smtClean="0"/>
              <a:t>式</a:t>
            </a:r>
            <a:r>
              <a:rPr lang="en-US" altLang="zh-TW" sz="2000" dirty="0" smtClean="0"/>
              <a:t>(</a:t>
            </a:r>
            <a:r>
              <a:rPr lang="zh-TW" altLang="en-US" sz="2000" dirty="0" smtClean="0"/>
              <a:t>每印一張支</a:t>
            </a:r>
            <a:r>
              <a:rPr lang="zh-TW" altLang="en-US" sz="2000" dirty="0" smtClean="0"/>
              <a:t>票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另</a:t>
            </a:r>
            <a:r>
              <a:rPr lang="zh-TW" altLang="en-US" sz="2000" dirty="0" smtClean="0"/>
              <a:t>收</a:t>
            </a:r>
            <a:r>
              <a:rPr lang="en-US" altLang="zh-TW" sz="2000" dirty="0" smtClean="0"/>
              <a:t>$2.5</a:t>
            </a:r>
            <a:r>
              <a:rPr lang="zh-TW" altLang="en-US" sz="2000" dirty="0" smtClean="0"/>
              <a:t> </a:t>
            </a:r>
            <a:r>
              <a:rPr lang="zh-TW" altLang="en-US" sz="2000" dirty="0" smtClean="0"/>
              <a:t>元</a:t>
            </a:r>
            <a:r>
              <a:rPr lang="en-US" altLang="zh-TW" sz="2000" dirty="0" smtClean="0"/>
              <a:t>);</a:t>
            </a:r>
            <a:r>
              <a:rPr lang="zh-TW" altLang="en-US" sz="2000" dirty="0" smtClean="0"/>
              <a:t> 或留在電子錢</a:t>
            </a:r>
            <a:r>
              <a:rPr lang="zh-TW" altLang="en-US" sz="2000" dirty="0" smtClean="0"/>
              <a:t>包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回首</a:t>
            </a:r>
            <a:r>
              <a:rPr lang="zh-TW" altLang="en-US" sz="2000" dirty="0" smtClean="0"/>
              <a:t>頁</a:t>
            </a:r>
            <a:r>
              <a:rPr lang="en-US" altLang="zh-TW" sz="2000" dirty="0" smtClean="0"/>
              <a:t>. </a:t>
            </a:r>
            <a:r>
              <a:rPr lang="zh-TW" altLang="en-US" sz="2000" dirty="0" smtClean="0"/>
              <a:t>達到設立金</a:t>
            </a:r>
            <a:r>
              <a:rPr lang="zh-TW" altLang="en-US" sz="2000" dirty="0" smtClean="0"/>
              <a:t>額</a:t>
            </a:r>
            <a:r>
              <a:rPr lang="en-US" altLang="zh-TW" sz="2000" dirty="0" smtClean="0"/>
              <a:t>,</a:t>
            </a:r>
            <a:r>
              <a:rPr lang="zh-TW" altLang="en-US" sz="2000" dirty="0" smtClean="0"/>
              <a:t> 馬上</a:t>
            </a:r>
            <a:r>
              <a:rPr lang="zh-TW" altLang="en-US" sz="2000" u="sng" dirty="0" smtClean="0"/>
              <a:t>印</a:t>
            </a:r>
            <a:r>
              <a:rPr lang="zh-TW" altLang="en-US" sz="2000" dirty="0" smtClean="0"/>
              <a:t>及</a:t>
            </a:r>
            <a:r>
              <a:rPr lang="zh-TW" altLang="en-US" sz="2000" u="sng" dirty="0" smtClean="0"/>
              <a:t>寄</a:t>
            </a:r>
            <a:r>
              <a:rPr lang="zh-TW" altLang="en-US" sz="2000" dirty="0" smtClean="0"/>
              <a:t>支票到你的設定地</a:t>
            </a:r>
            <a:r>
              <a:rPr lang="zh-TW" altLang="en-US" sz="2000" dirty="0" smtClean="0"/>
              <a:t>址</a:t>
            </a:r>
            <a:r>
              <a:rPr lang="en-US" altLang="zh-TW" sz="2000" dirty="0" smtClean="0"/>
              <a:t>.</a:t>
            </a:r>
            <a:endParaRPr lang="en-US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434</Words>
  <Application>Microsoft Office PowerPoint</Application>
  <PresentationFormat>On-screen Show (4:3)</PresentationFormat>
  <Paragraphs>20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  WALLET. 電子錢包.    </vt:lpstr>
      <vt:lpstr>輸入WWW.JEUNESSEGLOBAL.COM</vt:lpstr>
      <vt:lpstr>進入公司網頁; 點BACK OFFICE</vt:lpstr>
      <vt:lpstr>輸入: 使用者名稱及密碼, 進入自己的網站.</vt:lpstr>
      <vt:lpstr>系統首頁. 點擊: WALLET 電子錢包. </vt:lpstr>
      <vt:lpstr>點擊: 使用者名稱及密碼 (注意大小寫), 進入電子錢包首頁.</vt:lpstr>
      <vt:lpstr>電子錢包首頁. </vt:lpstr>
      <vt:lpstr>電子錢包設立: 獎金付款選項.</vt:lpstr>
      <vt:lpstr>設定付款方式(每印一張支票, 另收$2.5 元); 或留在電子錢包. 回首頁. 達到設立金額, 馬上印及寄支票到你的設定地址.</vt:lpstr>
      <vt:lpstr>電子錢包設定: 零子錢包地址. 提交. 回首頁.</vt:lpstr>
      <vt:lpstr>上傳照片證件: choose file, open, 提交. 回首頁.</vt:lpstr>
      <vt:lpstr>代幣: 可支付你的下線夥伴的任一訂單. 例如:mikeyang01 (代付Mike Yang 的第一筆); 先在你的網站設立,代幣名稱:”mikeyang01”, 之後才可以在Mike Yang 的網站, 在購貨或自動訂貨等的” 以代幣支付” 選項, 帮他付款.(注意: 代幣名稱, 大小寫全部要一樣, 不可有錯任何一個字)(你的帳號也不可以錯誤), 勾選金額, 設定.</vt:lpstr>
      <vt:lpstr>先上傳照片, 才可以設立” 代幣”; 不然沒有作用. 回首頁.  電子錢包歷史記錄.</vt:lpstr>
      <vt:lpstr>帳户歷史記錄(每張支票扣$2.5 元), 回首頁.</vt:lpstr>
      <vt:lpstr>資金運用: 金額及運用方式, 提交, 回首頁.(有歷史記錄)(請寄支票).</vt:lpstr>
      <vt:lpstr>先上傳照片, 再註冊我的提款卡. 回首頁.</vt:lpstr>
      <vt:lpstr>登出電子錢包.</vt:lpstr>
      <vt:lpstr>回到網站首頁.</vt:lpstr>
      <vt:lpstr>The End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18</cp:revision>
  <dcterms:created xsi:type="dcterms:W3CDTF">2013-03-02T16:42:16Z</dcterms:created>
  <dcterms:modified xsi:type="dcterms:W3CDTF">2013-03-18T07:53:17Z</dcterms:modified>
</cp:coreProperties>
</file>